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21945600" cy="21945600"/>
  <p:notesSz cx="6858000" cy="9144000"/>
  <p:defaultTextStyle>
    <a:defPPr>
      <a:defRPr lang="en-US"/>
    </a:defPPr>
    <a:lvl1pPr marL="0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1pPr>
    <a:lvl2pPr marL="1410782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2pPr>
    <a:lvl3pPr marL="2821564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3pPr>
    <a:lvl4pPr marL="4232346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4pPr>
    <a:lvl5pPr marL="5643128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5pPr>
    <a:lvl6pPr marL="7053910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6pPr>
    <a:lvl7pPr marL="8464692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7pPr>
    <a:lvl8pPr marL="9875474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8pPr>
    <a:lvl9pPr marL="11286256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CC"/>
    <a:srgbClr val="3366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3" d="100"/>
          <a:sy n="33" d="100"/>
        </p:scale>
        <p:origin x="-2454" y="-96"/>
      </p:cViewPr>
      <p:guideLst>
        <p:guide orient="horz" pos="6912"/>
        <p:guide pos="69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97525"/>
            <a:ext cx="21762720" cy="220456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910560" y="878843"/>
            <a:ext cx="4937760" cy="187248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97280" y="878843"/>
            <a:ext cx="14447520" cy="187248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5" y="-97529"/>
            <a:ext cx="21762718" cy="15508224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13795737"/>
            <a:ext cx="21945600" cy="6096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2156" tIns="141078" rIns="282156" bIns="141078"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14039582"/>
            <a:ext cx="21945600" cy="508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19642822"/>
            <a:ext cx="21945600" cy="508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7988371"/>
            <a:ext cx="19933920" cy="1326877"/>
          </a:xfrm>
        </p:spPr>
        <p:txBody>
          <a:bodyPr anchor="t"/>
          <a:lstStyle>
            <a:lvl1pPr marL="0" indent="0">
              <a:buNone/>
              <a:defRPr sz="6200">
                <a:solidFill>
                  <a:srgbClr val="FFFFFF"/>
                </a:solidFill>
              </a:defRPr>
            </a:lvl1pPr>
            <a:lvl2pPr marL="1410782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2pPr>
            <a:lvl3pPr marL="2821564" indent="0"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3pPr>
            <a:lvl4pPr marL="4232346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4pPr>
            <a:lvl5pPr marL="5643128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5pPr>
            <a:lvl6pPr marL="7053910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6pPr>
            <a:lvl7pPr marL="8464692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7pPr>
            <a:lvl8pPr marL="9875474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8pPr>
            <a:lvl9pPr marL="11286256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1097280" y="14283417"/>
            <a:ext cx="19933920" cy="3657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5120647"/>
            <a:ext cx="9692640" cy="14483081"/>
          </a:xfrm>
        </p:spPr>
        <p:txBody>
          <a:bodyPr/>
          <a:lstStyle>
            <a:lvl1pPr>
              <a:defRPr sz="8600"/>
            </a:lvl1pPr>
            <a:lvl2pPr>
              <a:defRPr sz="7400"/>
            </a:lvl2pPr>
            <a:lvl3pPr>
              <a:defRPr sz="6200"/>
            </a:lvl3pPr>
            <a:lvl4pPr>
              <a:defRPr sz="5600"/>
            </a:lvl4pPr>
            <a:lvl5pPr>
              <a:defRPr sz="5600"/>
            </a:lvl5pPr>
            <a:lvl6pPr>
              <a:defRPr sz="5600"/>
            </a:lvl6pPr>
            <a:lvl7pPr>
              <a:defRPr sz="5600"/>
            </a:lvl7pPr>
            <a:lvl8pPr>
              <a:defRPr sz="5600"/>
            </a:lvl8pPr>
            <a:lvl9pPr>
              <a:defRPr sz="5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55680" y="5120647"/>
            <a:ext cx="9692640" cy="14483081"/>
          </a:xfrm>
        </p:spPr>
        <p:txBody>
          <a:bodyPr/>
          <a:lstStyle>
            <a:lvl1pPr>
              <a:defRPr sz="8600"/>
            </a:lvl1pPr>
            <a:lvl2pPr>
              <a:defRPr sz="7400"/>
            </a:lvl2pPr>
            <a:lvl3pPr>
              <a:defRPr sz="6200"/>
            </a:lvl3pPr>
            <a:lvl4pPr>
              <a:defRPr sz="5600"/>
            </a:lvl4pPr>
            <a:lvl5pPr>
              <a:defRPr sz="5600"/>
            </a:lvl5pPr>
            <a:lvl6pPr>
              <a:defRPr sz="5600"/>
            </a:lvl6pPr>
            <a:lvl7pPr>
              <a:defRPr sz="5600"/>
            </a:lvl7pPr>
            <a:lvl8pPr>
              <a:defRPr sz="5600"/>
            </a:lvl8pPr>
            <a:lvl9pPr>
              <a:defRPr sz="5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2" y="4912367"/>
            <a:ext cx="9696451" cy="2047239"/>
          </a:xfrm>
        </p:spPr>
        <p:txBody>
          <a:bodyPr anchor="b"/>
          <a:lstStyle>
            <a:lvl1pPr marL="0" indent="0" algn="ctr">
              <a:buNone/>
              <a:defRPr sz="7400" b="1"/>
            </a:lvl1pPr>
            <a:lvl2pPr marL="1410782" indent="0">
              <a:buNone/>
              <a:defRPr sz="6200" b="1"/>
            </a:lvl2pPr>
            <a:lvl3pPr marL="2821564" indent="0">
              <a:buNone/>
              <a:defRPr sz="5600" b="1"/>
            </a:lvl3pPr>
            <a:lvl4pPr marL="4232346" indent="0">
              <a:buNone/>
              <a:defRPr sz="4900" b="1"/>
            </a:lvl4pPr>
            <a:lvl5pPr marL="5643128" indent="0">
              <a:buNone/>
              <a:defRPr sz="4900" b="1"/>
            </a:lvl5pPr>
            <a:lvl6pPr marL="7053910" indent="0">
              <a:buNone/>
              <a:defRPr sz="4900" b="1"/>
            </a:lvl6pPr>
            <a:lvl7pPr marL="8464692" indent="0">
              <a:buNone/>
              <a:defRPr sz="4900" b="1"/>
            </a:lvl7pPr>
            <a:lvl8pPr marL="9875474" indent="0">
              <a:buNone/>
              <a:defRPr sz="4900" b="1"/>
            </a:lvl8pPr>
            <a:lvl9pPr marL="11286256" indent="0">
              <a:buNone/>
              <a:defRPr sz="4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2" y="6959603"/>
            <a:ext cx="9696451" cy="12644121"/>
          </a:xfrm>
        </p:spPr>
        <p:txBody>
          <a:bodyPr/>
          <a:lstStyle>
            <a:lvl1pPr>
              <a:defRPr sz="7400"/>
            </a:lvl1pPr>
            <a:lvl2pPr>
              <a:defRPr sz="6200"/>
            </a:lvl2pPr>
            <a:lvl3pPr>
              <a:defRPr sz="56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48065" y="4912367"/>
            <a:ext cx="9700260" cy="2047239"/>
          </a:xfrm>
        </p:spPr>
        <p:txBody>
          <a:bodyPr anchor="b"/>
          <a:lstStyle>
            <a:lvl1pPr marL="0" indent="0" algn="ctr">
              <a:buNone/>
              <a:defRPr sz="7400" b="1"/>
            </a:lvl1pPr>
            <a:lvl2pPr marL="1410782" indent="0">
              <a:buNone/>
              <a:defRPr sz="6200" b="1"/>
            </a:lvl2pPr>
            <a:lvl3pPr marL="2821564" indent="0">
              <a:buNone/>
              <a:defRPr sz="5600" b="1"/>
            </a:lvl3pPr>
            <a:lvl4pPr marL="4232346" indent="0">
              <a:buNone/>
              <a:defRPr sz="4900" b="1"/>
            </a:lvl4pPr>
            <a:lvl5pPr marL="5643128" indent="0">
              <a:buNone/>
              <a:defRPr sz="4900" b="1"/>
            </a:lvl5pPr>
            <a:lvl6pPr marL="7053910" indent="0">
              <a:buNone/>
              <a:defRPr sz="4900" b="1"/>
            </a:lvl6pPr>
            <a:lvl7pPr marL="8464692" indent="0">
              <a:buNone/>
              <a:defRPr sz="4900" b="1"/>
            </a:lvl7pPr>
            <a:lvl8pPr marL="9875474" indent="0">
              <a:buNone/>
              <a:defRPr sz="4900" b="1"/>
            </a:lvl8pPr>
            <a:lvl9pPr marL="11286256" indent="0">
              <a:buNone/>
              <a:defRPr sz="4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48065" y="6959603"/>
            <a:ext cx="9700260" cy="12644121"/>
          </a:xfrm>
        </p:spPr>
        <p:txBody>
          <a:bodyPr/>
          <a:lstStyle>
            <a:lvl1pPr>
              <a:defRPr sz="7400"/>
            </a:lvl1pPr>
            <a:lvl2pPr>
              <a:defRPr sz="6200"/>
            </a:lvl2pPr>
            <a:lvl3pPr>
              <a:defRPr sz="56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0" y="873768"/>
            <a:ext cx="13167360" cy="18729961"/>
          </a:xfrm>
        </p:spPr>
        <p:txBody>
          <a:bodyPr/>
          <a:lstStyle>
            <a:lvl1pPr>
              <a:defRPr sz="9900"/>
            </a:lvl1pPr>
            <a:lvl2pPr>
              <a:defRPr sz="8600"/>
            </a:lvl2pPr>
            <a:lvl3pPr>
              <a:defRPr sz="74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2" y="5003600"/>
            <a:ext cx="6627571" cy="106021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2156" tIns="141078" rIns="282156" bIns="141078"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500569" y="10308604"/>
            <a:ext cx="9656064" cy="1906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5481530"/>
            <a:ext cx="6364224" cy="508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15147347"/>
            <a:ext cx="6364224" cy="508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6086247"/>
            <a:ext cx="5705856" cy="4389120"/>
          </a:xfrm>
        </p:spPr>
        <p:txBody>
          <a:bodyPr anchor="b">
            <a:normAutofit/>
          </a:bodyPr>
          <a:lstStyle>
            <a:lvl1pPr algn="l" defTabSz="2821564" rtl="0" eaLnBrk="1" latinLnBrk="0" hangingPunct="1">
              <a:spcBef>
                <a:spcPct val="0"/>
              </a:spcBef>
              <a:buNone/>
              <a:tabLst>
                <a:tab pos="11820200" algn="l"/>
              </a:tabLst>
              <a:defRPr lang="en-US" sz="8000" b="1" kern="1200" cap="none" spc="62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0" y="10475367"/>
            <a:ext cx="5705856" cy="4389120"/>
          </a:xfrm>
        </p:spPr>
        <p:txBody>
          <a:bodyPr>
            <a:normAutofit/>
          </a:bodyPr>
          <a:lstStyle>
            <a:lvl1pPr marL="0" indent="0">
              <a:buNone/>
              <a:defRPr sz="5600">
                <a:solidFill>
                  <a:srgbClr val="FFFFFF"/>
                </a:solidFill>
              </a:defRPr>
            </a:lvl1pPr>
            <a:lvl2pPr marL="1410782" indent="0">
              <a:buNone/>
              <a:defRPr sz="3700"/>
            </a:lvl2pPr>
            <a:lvl3pPr marL="2821564" indent="0">
              <a:buNone/>
              <a:defRPr sz="3100"/>
            </a:lvl3pPr>
            <a:lvl4pPr marL="4232346" indent="0">
              <a:buNone/>
              <a:defRPr sz="2800"/>
            </a:lvl4pPr>
            <a:lvl5pPr marL="5643128" indent="0">
              <a:buNone/>
              <a:defRPr sz="2800"/>
            </a:lvl5pPr>
            <a:lvl6pPr marL="7053910" indent="0">
              <a:buNone/>
              <a:defRPr sz="2800"/>
            </a:lvl6pPr>
            <a:lvl7pPr marL="8464692" indent="0">
              <a:buNone/>
              <a:defRPr sz="2800"/>
            </a:lvl7pPr>
            <a:lvl8pPr marL="9875474" indent="0">
              <a:buNone/>
              <a:defRPr sz="2800"/>
            </a:lvl8pPr>
            <a:lvl9pPr marL="11286256" indent="0">
              <a:buNone/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680960" y="1219200"/>
            <a:ext cx="13350240" cy="1804416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9900"/>
            </a:lvl1pPr>
            <a:lvl2pPr marL="1410782" indent="0">
              <a:buNone/>
              <a:defRPr sz="8600"/>
            </a:lvl2pPr>
            <a:lvl3pPr marL="2821564" indent="0">
              <a:buNone/>
              <a:defRPr sz="7400"/>
            </a:lvl3pPr>
            <a:lvl4pPr marL="4232346" indent="0">
              <a:buNone/>
              <a:defRPr sz="6200"/>
            </a:lvl4pPr>
            <a:lvl5pPr marL="5643128" indent="0">
              <a:buNone/>
              <a:defRPr sz="6200"/>
            </a:lvl5pPr>
            <a:lvl6pPr marL="7053910" indent="0">
              <a:buNone/>
              <a:defRPr sz="6200"/>
            </a:lvl6pPr>
            <a:lvl7pPr marL="8464692" indent="0">
              <a:buNone/>
              <a:defRPr sz="6200"/>
            </a:lvl7pPr>
            <a:lvl8pPr marL="9875474" indent="0">
              <a:buNone/>
              <a:defRPr sz="6200"/>
            </a:lvl8pPr>
            <a:lvl9pPr marL="11286256" indent="0">
              <a:buNone/>
              <a:defRPr sz="62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2" y="5003600"/>
            <a:ext cx="6627571" cy="106021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2156" tIns="141078" rIns="282156" bIns="141078"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500569" y="10308604"/>
            <a:ext cx="9656064" cy="1906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5481530"/>
            <a:ext cx="6364224" cy="508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15147347"/>
            <a:ext cx="6364224" cy="508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075" y="6096000"/>
            <a:ext cx="5705856" cy="4389120"/>
          </a:xfrm>
        </p:spPr>
        <p:txBody>
          <a:bodyPr anchor="b">
            <a:normAutofit/>
          </a:bodyPr>
          <a:lstStyle>
            <a:lvl1pPr algn="l">
              <a:defRPr sz="8000" b="1" cap="none" spc="62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0" y="10485120"/>
            <a:ext cx="5705856" cy="4389120"/>
          </a:xfrm>
        </p:spPr>
        <p:txBody>
          <a:bodyPr>
            <a:normAutofit/>
          </a:bodyPr>
          <a:lstStyle>
            <a:lvl1pPr marL="0" indent="0">
              <a:buNone/>
              <a:defRPr sz="5600">
                <a:solidFill>
                  <a:srgbClr val="FFFFFF"/>
                </a:solidFill>
              </a:defRPr>
            </a:lvl1pPr>
            <a:lvl2pPr marL="1410782" indent="0">
              <a:buNone/>
              <a:defRPr sz="3700"/>
            </a:lvl2pPr>
            <a:lvl3pPr marL="2821564" indent="0">
              <a:buNone/>
              <a:defRPr sz="3100"/>
            </a:lvl3pPr>
            <a:lvl4pPr marL="4232346" indent="0">
              <a:buNone/>
              <a:defRPr sz="2800"/>
            </a:lvl4pPr>
            <a:lvl5pPr marL="5643128" indent="0">
              <a:buNone/>
              <a:defRPr sz="2800"/>
            </a:lvl5pPr>
            <a:lvl6pPr marL="7053910" indent="0">
              <a:buNone/>
              <a:defRPr sz="2800"/>
            </a:lvl6pPr>
            <a:lvl7pPr marL="8464692" indent="0">
              <a:buNone/>
              <a:defRPr sz="2800"/>
            </a:lvl7pPr>
            <a:lvl8pPr marL="9875474" indent="0">
              <a:buNone/>
              <a:defRPr sz="2800"/>
            </a:lvl8pPr>
            <a:lvl9pPr marL="11286256" indent="0">
              <a:buNone/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358445" y="438912"/>
            <a:ext cx="21287232" cy="21067776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2156" tIns="141078" rIns="282156" bIns="141078"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878841"/>
            <a:ext cx="19751040" cy="3657600"/>
          </a:xfrm>
          <a:prstGeom prst="rect">
            <a:avLst/>
          </a:prstGeom>
        </p:spPr>
        <p:txBody>
          <a:bodyPr vert="horz" lIns="282156" tIns="141078" rIns="282156" bIns="141078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5120647"/>
            <a:ext cx="19751040" cy="14483081"/>
          </a:xfrm>
          <a:prstGeom prst="rect">
            <a:avLst/>
          </a:prstGeom>
        </p:spPr>
        <p:txBody>
          <a:bodyPr vert="horz" lIns="282156" tIns="141078" rIns="282156" bIns="14107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20199707"/>
            <a:ext cx="5120640" cy="1168400"/>
          </a:xfrm>
          <a:prstGeom prst="rect">
            <a:avLst/>
          </a:prstGeom>
        </p:spPr>
        <p:txBody>
          <a:bodyPr vert="horz" lIns="282156" tIns="141078" rIns="282156" bIns="141078" rtlCol="0" anchor="ctr"/>
          <a:lstStyle>
            <a:lvl1pPr algn="l">
              <a:defRPr sz="3700">
                <a:solidFill>
                  <a:schemeClr val="tx2"/>
                </a:solidFill>
              </a:defRPr>
            </a:lvl1pPr>
          </a:lstStyle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94697" y="20199707"/>
            <a:ext cx="8356210" cy="1168400"/>
          </a:xfrm>
          <a:prstGeom prst="rect">
            <a:avLst/>
          </a:prstGeom>
        </p:spPr>
        <p:txBody>
          <a:bodyPr vert="horz" lIns="282156" tIns="141078" rIns="282156" bIns="141078" rtlCol="0" anchor="ctr"/>
          <a:lstStyle>
            <a:lvl1pPr algn="ctr">
              <a:defRPr sz="37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727680" y="20199707"/>
            <a:ext cx="5120640" cy="1168400"/>
          </a:xfrm>
          <a:prstGeom prst="rect">
            <a:avLst/>
          </a:prstGeom>
        </p:spPr>
        <p:txBody>
          <a:bodyPr vert="horz" lIns="282156" tIns="141078" rIns="282156" bIns="141078" rtlCol="0" anchor="ctr"/>
          <a:lstStyle>
            <a:lvl1pPr algn="r">
              <a:defRPr sz="3700">
                <a:solidFill>
                  <a:schemeClr val="tx2"/>
                </a:solidFill>
              </a:defRPr>
            </a:lvl1pPr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2821564" rtl="0" eaLnBrk="1" latinLnBrk="0" hangingPunct="1">
        <a:spcBef>
          <a:spcPct val="0"/>
        </a:spcBef>
        <a:buNone/>
        <a:tabLst>
          <a:tab pos="11820200" algn="l"/>
        </a:tabLst>
        <a:defRPr sz="11100" b="1" kern="1200" cap="none" spc="154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846469" indent="-846469" algn="l" defTabSz="2821564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7400" kern="1200">
          <a:solidFill>
            <a:schemeClr val="tx2"/>
          </a:solidFill>
          <a:latin typeface="+mn-lt"/>
          <a:ea typeface="+mn-ea"/>
          <a:cs typeface="+mn-cs"/>
        </a:defRPr>
      </a:lvl1pPr>
      <a:lvl2pPr marL="1692938" indent="-564313" algn="l" defTabSz="2821564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2pPr>
      <a:lvl3pPr marL="2821564" indent="-705391" algn="l" defTabSz="2821564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6200" kern="1200">
          <a:solidFill>
            <a:schemeClr val="tx2"/>
          </a:solidFill>
          <a:latin typeface="+mn-lt"/>
          <a:ea typeface="+mn-ea"/>
          <a:cs typeface="+mn-cs"/>
        </a:defRPr>
      </a:lvl3pPr>
      <a:lvl4pPr marL="3668033" indent="-705391" algn="l" defTabSz="2821564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4pPr>
      <a:lvl5pPr marL="4514503" indent="-705391" algn="l" defTabSz="2821564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49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5219894" indent="-564313" algn="l" defTabSz="2821564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6pPr>
      <a:lvl7pPr marL="5925285" indent="-564313" algn="l" defTabSz="2821564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7pPr>
      <a:lvl8pPr marL="6630676" indent="-564313" algn="l" defTabSz="2821564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8pPr>
      <a:lvl9pPr marL="7336067" indent="-564313" algn="l" defTabSz="2821564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410782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2pPr>
      <a:lvl3pPr marL="2821564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3pPr>
      <a:lvl4pPr marL="4232346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4pPr>
      <a:lvl5pPr marL="5643128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5pPr>
      <a:lvl6pPr marL="7053910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6pPr>
      <a:lvl7pPr marL="8464692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7pPr>
      <a:lvl8pPr marL="9875474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8pPr>
      <a:lvl9pPr marL="11286256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09600" y="812800"/>
            <a:ext cx="20777200" cy="4775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09603" y="6400800"/>
            <a:ext cx="4656666" cy="1473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983115" y="6400800"/>
            <a:ext cx="4656666" cy="1473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1356627" y="6400800"/>
            <a:ext cx="4656666" cy="1473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6730137" y="6400800"/>
            <a:ext cx="4656666" cy="1473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838200" y="1751215"/>
            <a:ext cx="20320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Click to add poster title</a:t>
            </a:r>
            <a:endParaRPr lang="en-US" sz="8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38200" y="2979002"/>
            <a:ext cx="203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Click to add names of authors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38200" y="3893403"/>
            <a:ext cx="203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Click to add institutions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29734" y="6656630"/>
            <a:ext cx="421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29734" y="7239000"/>
            <a:ext cx="421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bg1"/>
                </a:solidFill>
              </a:rPr>
              <a:t>Type or paste your text here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29734" y="12949876"/>
            <a:ext cx="421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Objectives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29734" y="13532247"/>
            <a:ext cx="421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bg1"/>
                </a:solidFill>
              </a:rPr>
              <a:t>Type or paste your text here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6950266" y="6656630"/>
            <a:ext cx="421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Conclusions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6950266" y="7239000"/>
            <a:ext cx="421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bg1"/>
                </a:solidFill>
              </a:rPr>
              <a:t>Type or paste your text here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6950266" y="12949876"/>
            <a:ext cx="421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References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6950266" y="13532247"/>
            <a:ext cx="421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bg1"/>
                </a:solidFill>
              </a:rPr>
              <a:t>Type or paste your text here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6950266" y="17324631"/>
            <a:ext cx="421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Contact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6950266" y="17907000"/>
            <a:ext cx="421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bg1"/>
                </a:solidFill>
              </a:rPr>
              <a:t>Type or paste your text here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203245" y="6656630"/>
            <a:ext cx="421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Material and Methods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203245" y="7239000"/>
            <a:ext cx="421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bg1"/>
                </a:solidFill>
              </a:rPr>
              <a:t>Type or paste your text here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1576756" y="6656630"/>
            <a:ext cx="421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Results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1576756" y="7239000"/>
            <a:ext cx="421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bg1"/>
                </a:solidFill>
              </a:rPr>
              <a:t>Type or paste your text here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856930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40</TotalTime>
  <Words>66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Thatch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</dc:creator>
  <cp:lastModifiedBy>Tom</cp:lastModifiedBy>
  <cp:revision>10</cp:revision>
  <dcterms:created xsi:type="dcterms:W3CDTF">2011-10-03T19:50:19Z</dcterms:created>
  <dcterms:modified xsi:type="dcterms:W3CDTF">2011-10-17T20:19:13Z</dcterms:modified>
</cp:coreProperties>
</file>